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7" r:id="rId3"/>
    <p:sldId id="286" r:id="rId4"/>
    <p:sldId id="257" r:id="rId5"/>
    <p:sldId id="283" r:id="rId6"/>
    <p:sldId id="281" r:id="rId7"/>
    <p:sldId id="282" r:id="rId8"/>
    <p:sldId id="284" r:id="rId9"/>
    <p:sldId id="258" r:id="rId10"/>
    <p:sldId id="285" r:id="rId11"/>
    <p:sldId id="277" r:id="rId12"/>
    <p:sldId id="278" r:id="rId13"/>
    <p:sldId id="279" r:id="rId14"/>
    <p:sldId id="280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89" r:id="rId34"/>
    <p:sldId id="288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C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93"/>
    <p:restoredTop sz="94668"/>
  </p:normalViewPr>
  <p:slideViewPr>
    <p:cSldViewPr snapToGrid="0">
      <p:cViewPr varScale="1">
        <p:scale>
          <a:sx n="97" d="100"/>
          <a:sy n="97" d="100"/>
        </p:scale>
        <p:origin x="232" y="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2DDB7-9BA4-4AA4-B32B-F3EE51F3E1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D13DF-9C05-BDE3-08D2-8C5E8F5D2A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703927-90EC-6D58-69D8-2713B9FBE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BACF62-513B-843C-7371-1920A1361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446E1-B3EF-DAC1-F3BC-BD4ADC813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559378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3433A-6899-170C-04D5-6FB3E2F5D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B3745-D43D-B2DC-7100-DB057388CC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5FEB4A-D406-E36F-550B-EA99DD886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038F3D-2FA4-433D-83A9-B81C35B4E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7F2301-54E6-C543-C430-CBC8EF2F4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529151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8D5BE-AABD-2508-852F-FF2340B23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63D01B-3F5A-CA03-79D9-A5C8235EBF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683EEE-B5F0-8A69-0E96-146F49EEC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BDBB82-17F4-A519-5D8D-6E1D38823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B72B23-61C5-F8AE-1C5D-28F4DDEB0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06850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89271-7D9D-64F2-E625-594F6AB7F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DEB2-3EAF-46DD-2387-BE4C4C43B2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73D39-987D-FBDF-64C5-7AD154408E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21256A-09BE-72A1-6155-78494857F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30CA15-6451-58A7-EF8A-4F4D3839A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17B0-C79B-451C-709F-D49D667D8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888406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6149E-E489-40B7-992E-329E15512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2578D9-A690-2BB7-1C25-89FD606269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6993EB-AA6C-BE85-B5BD-E9FEE331E8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CBC89F-C439-9D49-CBC6-AAC60119C2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DE552B-5D76-C491-B94A-042DD24001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0BA416-704C-1018-2C7D-386996AC6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A6374A-D4FC-9391-C705-81983DA45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17EF0B-E511-D71B-A6BD-6E9BA2288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52161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77823-8D30-F979-9782-2FBE51CDD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C23EB4-41C1-FCAB-2F80-2941CB590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2D44B3-30CF-440D-5824-856B770A9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C1B42F-A526-77EA-E4A2-B5FB18DA3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8416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D466B3-B2AC-A2C5-9DAF-017ECBE9E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D7D979-E5E1-88A4-34BC-5E2CC2D3C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92BF0D-FFF5-12CA-80AD-A28CEE41D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279787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3E500-013E-2BD0-A5A6-328AA3599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0916E-7E8A-4E77-BB29-36FFE1366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A4FC5A-D40B-637E-E821-38968542D7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3D424B-29B3-68AE-9C3F-055E88088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463D9-A9D8-E477-E8C0-6AC926990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625B2-8BBA-CA2C-D277-9B378F530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322652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D35DD-41F4-22EE-AB27-90FC66BB6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2E064F-91BD-40B3-888E-2FA1709A36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A62B35-4A4E-6681-7F1C-277296523F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02D40C-6EE9-8948-95D7-A1F29CD1E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E67F04-DD60-A438-DB86-5543B133F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B915D7-C2EF-665A-A5EF-B5BA4C9AF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395961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DABE3-B7B6-48A0-5B1D-B081ACAFB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11A28-6370-A25D-B9C7-C01FAD3EDB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2E562-CD36-A0BE-904A-4255D2103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1E2587-E4BF-E300-01AE-6D7DB38B5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4411F-7E4B-306D-A1F8-4E869AB3D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141396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66EA6B-74A8-8025-EE7E-35CCC33840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4F780F-191B-D5BC-0B97-7EC012064D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9D0933-28C0-B711-1D2B-A61AD7491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7C531-D7D6-4657-BA6A-92795B2B7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AFBE5-3D7C-A977-AB17-8DF7862F2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090929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FC8588-3404-F613-C78F-3FAF8F4BF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670F33-877C-A0DF-02B2-2B4A0A0C7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F8A61-7AC3-1321-8D12-5F993BEE64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82C838-2D7A-744C-8867-8056BB08F247}" type="datetimeFigureOut">
              <a:rPr lang="en-US" smtClean="0"/>
              <a:t>9/16/26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BF8CE-2CA9-A6BD-75C8-BEA82DF8A0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E8BBD-D357-9098-C110-39A69EA4EF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FF9ABD-A0BB-AE43-9EE5-5F83D48188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472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Slide Background">
            <a:extLst>
              <a:ext uri="{FF2B5EF4-FFF2-40B4-BE49-F238E27FC236}">
                <a16:creationId xmlns:a16="http://schemas.microsoft.com/office/drawing/2014/main" id="{7B1AB9FE-36F5-4FD1-9850-DB5C5AD48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6D8F47-2BA6-0B2C-F920-984D0EB32C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20" y="10"/>
            <a:ext cx="12191979" cy="5622868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489C2E0-4895-4B72-85EA-7EE9FAFFD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86402"/>
            <a:ext cx="12192000" cy="1371598"/>
          </a:xfrm>
          <a:prstGeom prst="rect">
            <a:avLst/>
          </a:prstGeom>
          <a:ln>
            <a:noFill/>
          </a:ln>
          <a:effectLst>
            <a:outerShdw blurRad="254000" dist="114300" dir="20340000" sx="89000" sy="89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2D43D5-2914-E75E-C854-2E28629AC0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9556" y="5746071"/>
            <a:ext cx="9250480" cy="852260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sz="3600" dirty="0"/>
              <a:t>Parent Consultation Knutton St. Mary’s C of E Academy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832BF6-CEAF-8AAE-3D14-8494F6BCC0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3545" y="259669"/>
            <a:ext cx="4114801" cy="852260"/>
          </a:xfrm>
        </p:spPr>
        <p:txBody>
          <a:bodyPr anchor="ctr">
            <a:normAutofit/>
          </a:bodyPr>
          <a:lstStyle/>
          <a:p>
            <a:pPr algn="r"/>
            <a:r>
              <a:rPr lang="en-US" sz="2000" dirty="0"/>
              <a:t>September 2026</a:t>
            </a:r>
          </a:p>
        </p:txBody>
      </p:sp>
    </p:spTree>
    <p:extLst>
      <p:ext uri="{BB962C8B-B14F-4D97-AF65-F5344CB8AC3E}">
        <p14:creationId xmlns:p14="http://schemas.microsoft.com/office/powerpoint/2010/main" val="385433332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A3EF676-DFFE-3B0D-9873-FB09F857A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2427" b="2780"/>
          <a:stretch>
            <a:fillRect/>
          </a:stretch>
        </p:blipFill>
        <p:spPr>
          <a:xfrm>
            <a:off x="1099527" y="643467"/>
            <a:ext cx="9750443" cy="541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736933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541A0FF-9FF5-A1BB-496F-B46294DF37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743628"/>
            <a:ext cx="10905066" cy="5370742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57924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50811073-89F5-46D6-83D8-BA7644649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3442855"/>
          </a:xfrm>
          <a:custGeom>
            <a:avLst/>
            <a:gdLst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330471 w 12192000"/>
              <a:gd name="connsiteY43" fmla="*/ 3148294 h 3442855"/>
              <a:gd name="connsiteX44" fmla="*/ 2325930 w 12192000"/>
              <a:gd name="connsiteY44" fmla="*/ 3149646 h 3442855"/>
              <a:gd name="connsiteX45" fmla="*/ 2304043 w 12192000"/>
              <a:gd name="connsiteY45" fmla="*/ 3152858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330471 w 12192000"/>
              <a:gd name="connsiteY43" fmla="*/ 3148294 h 3442855"/>
              <a:gd name="connsiteX44" fmla="*/ 2325930 w 12192000"/>
              <a:gd name="connsiteY44" fmla="*/ 3149646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330471 w 12192000"/>
              <a:gd name="connsiteY43" fmla="*/ 3148294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63292 w 12192000"/>
              <a:gd name="connsiteY68" fmla="*/ 3316636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63292 w 12192000"/>
              <a:gd name="connsiteY68" fmla="*/ 3316636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63292 w 12192000"/>
              <a:gd name="connsiteY68" fmla="*/ 3316636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763355 w 12192000"/>
              <a:gd name="connsiteY53" fmla="*/ 3224928 h 3442855"/>
              <a:gd name="connsiteX54" fmla="*/ 1654444 w 12192000"/>
              <a:gd name="connsiteY54" fmla="*/ 3229661 h 3442855"/>
              <a:gd name="connsiteX55" fmla="*/ 1629483 w 12192000"/>
              <a:gd name="connsiteY55" fmla="*/ 3232675 h 3442855"/>
              <a:gd name="connsiteX56" fmla="*/ 1573012 w 12192000"/>
              <a:gd name="connsiteY56" fmla="*/ 3250275 h 3442855"/>
              <a:gd name="connsiteX57" fmla="*/ 1525936 w 12192000"/>
              <a:gd name="connsiteY57" fmla="*/ 3243056 h 3442855"/>
              <a:gd name="connsiteX58" fmla="*/ 1515932 w 12192000"/>
              <a:gd name="connsiteY58" fmla="*/ 3243699 h 3442855"/>
              <a:gd name="connsiteX59" fmla="*/ 1418247 w 12192000"/>
              <a:gd name="connsiteY59" fmla="*/ 3236042 h 3442855"/>
              <a:gd name="connsiteX60" fmla="*/ 1311781 w 12192000"/>
              <a:gd name="connsiteY60" fmla="*/ 3207733 h 3442855"/>
              <a:gd name="connsiteX61" fmla="*/ 1287526 w 12192000"/>
              <a:gd name="connsiteY61" fmla="*/ 3195564 h 3442855"/>
              <a:gd name="connsiteX62" fmla="*/ 1275912 w 12192000"/>
              <a:gd name="connsiteY62" fmla="*/ 3202348 h 3442855"/>
              <a:gd name="connsiteX63" fmla="*/ 1160923 w 12192000"/>
              <a:gd name="connsiteY63" fmla="*/ 3219676 h 3442855"/>
              <a:gd name="connsiteX64" fmla="*/ 909690 w 12192000"/>
              <a:gd name="connsiteY64" fmla="*/ 3216919 h 3442855"/>
              <a:gd name="connsiteX65" fmla="*/ 764020 w 12192000"/>
              <a:gd name="connsiteY65" fmla="*/ 3235844 h 3442855"/>
              <a:gd name="connsiteX66" fmla="*/ 701915 w 12192000"/>
              <a:gd name="connsiteY66" fmla="*/ 3250223 h 3442855"/>
              <a:gd name="connsiteX67" fmla="*/ 463292 w 12192000"/>
              <a:gd name="connsiteY67" fmla="*/ 3316636 h 3442855"/>
              <a:gd name="connsiteX68" fmla="*/ 369865 w 12192000"/>
              <a:gd name="connsiteY68" fmla="*/ 3339094 h 3442855"/>
              <a:gd name="connsiteX69" fmla="*/ 318911 w 12192000"/>
              <a:gd name="connsiteY69" fmla="*/ 3367912 h 3442855"/>
              <a:gd name="connsiteX70" fmla="*/ 119548 w 12192000"/>
              <a:gd name="connsiteY70" fmla="*/ 3404651 h 3442855"/>
              <a:gd name="connsiteX71" fmla="*/ 0 w 12192000"/>
              <a:gd name="connsiteY71" fmla="*/ 3414000 h 3442855"/>
              <a:gd name="connsiteX72" fmla="*/ 0 w 12192000"/>
              <a:gd name="connsiteY72" fmla="*/ 2 h 3442855"/>
              <a:gd name="connsiteX73" fmla="*/ 3459904 w 12192000"/>
              <a:gd name="connsiteY73" fmla="*/ 1 h 3442855"/>
              <a:gd name="connsiteX74" fmla="*/ 3459907 w 12192000"/>
              <a:gd name="connsiteY74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763355 w 12192000"/>
              <a:gd name="connsiteY52" fmla="*/ 3224928 h 3442855"/>
              <a:gd name="connsiteX53" fmla="*/ 1654444 w 12192000"/>
              <a:gd name="connsiteY53" fmla="*/ 3229661 h 3442855"/>
              <a:gd name="connsiteX54" fmla="*/ 1629483 w 12192000"/>
              <a:gd name="connsiteY54" fmla="*/ 3232675 h 3442855"/>
              <a:gd name="connsiteX55" fmla="*/ 1573012 w 12192000"/>
              <a:gd name="connsiteY55" fmla="*/ 3250275 h 3442855"/>
              <a:gd name="connsiteX56" fmla="*/ 1525936 w 12192000"/>
              <a:gd name="connsiteY56" fmla="*/ 3243056 h 3442855"/>
              <a:gd name="connsiteX57" fmla="*/ 1515932 w 12192000"/>
              <a:gd name="connsiteY57" fmla="*/ 3243699 h 3442855"/>
              <a:gd name="connsiteX58" fmla="*/ 1418247 w 12192000"/>
              <a:gd name="connsiteY58" fmla="*/ 3236042 h 3442855"/>
              <a:gd name="connsiteX59" fmla="*/ 1311781 w 12192000"/>
              <a:gd name="connsiteY59" fmla="*/ 3207733 h 3442855"/>
              <a:gd name="connsiteX60" fmla="*/ 1287526 w 12192000"/>
              <a:gd name="connsiteY60" fmla="*/ 3195564 h 3442855"/>
              <a:gd name="connsiteX61" fmla="*/ 1275912 w 12192000"/>
              <a:gd name="connsiteY61" fmla="*/ 3202348 h 3442855"/>
              <a:gd name="connsiteX62" fmla="*/ 1160923 w 12192000"/>
              <a:gd name="connsiteY62" fmla="*/ 3219676 h 3442855"/>
              <a:gd name="connsiteX63" fmla="*/ 909690 w 12192000"/>
              <a:gd name="connsiteY63" fmla="*/ 3216919 h 3442855"/>
              <a:gd name="connsiteX64" fmla="*/ 764020 w 12192000"/>
              <a:gd name="connsiteY64" fmla="*/ 3235844 h 3442855"/>
              <a:gd name="connsiteX65" fmla="*/ 701915 w 12192000"/>
              <a:gd name="connsiteY65" fmla="*/ 3250223 h 3442855"/>
              <a:gd name="connsiteX66" fmla="*/ 463292 w 12192000"/>
              <a:gd name="connsiteY66" fmla="*/ 3316636 h 3442855"/>
              <a:gd name="connsiteX67" fmla="*/ 369865 w 12192000"/>
              <a:gd name="connsiteY67" fmla="*/ 3339094 h 3442855"/>
              <a:gd name="connsiteX68" fmla="*/ 318911 w 12192000"/>
              <a:gd name="connsiteY68" fmla="*/ 3367912 h 3442855"/>
              <a:gd name="connsiteX69" fmla="*/ 119548 w 12192000"/>
              <a:gd name="connsiteY69" fmla="*/ 3404651 h 3442855"/>
              <a:gd name="connsiteX70" fmla="*/ 0 w 12192000"/>
              <a:gd name="connsiteY70" fmla="*/ 3414000 h 3442855"/>
              <a:gd name="connsiteX71" fmla="*/ 0 w 12192000"/>
              <a:gd name="connsiteY71" fmla="*/ 2 h 3442855"/>
              <a:gd name="connsiteX72" fmla="*/ 3459904 w 12192000"/>
              <a:gd name="connsiteY72" fmla="*/ 1 h 3442855"/>
              <a:gd name="connsiteX73" fmla="*/ 3459907 w 12192000"/>
              <a:gd name="connsiteY73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763355 w 12192000"/>
              <a:gd name="connsiteY52" fmla="*/ 3224928 h 3442855"/>
              <a:gd name="connsiteX53" fmla="*/ 1654444 w 12192000"/>
              <a:gd name="connsiteY53" fmla="*/ 3229661 h 3442855"/>
              <a:gd name="connsiteX54" fmla="*/ 1629483 w 12192000"/>
              <a:gd name="connsiteY54" fmla="*/ 3232675 h 3442855"/>
              <a:gd name="connsiteX55" fmla="*/ 1573012 w 12192000"/>
              <a:gd name="connsiteY55" fmla="*/ 3250275 h 3442855"/>
              <a:gd name="connsiteX56" fmla="*/ 1525936 w 12192000"/>
              <a:gd name="connsiteY56" fmla="*/ 3243056 h 3442855"/>
              <a:gd name="connsiteX57" fmla="*/ 1515932 w 12192000"/>
              <a:gd name="connsiteY57" fmla="*/ 3243699 h 3442855"/>
              <a:gd name="connsiteX58" fmla="*/ 1418247 w 12192000"/>
              <a:gd name="connsiteY58" fmla="*/ 3236042 h 3442855"/>
              <a:gd name="connsiteX59" fmla="*/ 1311781 w 12192000"/>
              <a:gd name="connsiteY59" fmla="*/ 3207733 h 3442855"/>
              <a:gd name="connsiteX60" fmla="*/ 1287526 w 12192000"/>
              <a:gd name="connsiteY60" fmla="*/ 3195564 h 3442855"/>
              <a:gd name="connsiteX61" fmla="*/ 1275912 w 12192000"/>
              <a:gd name="connsiteY61" fmla="*/ 3202348 h 3442855"/>
              <a:gd name="connsiteX62" fmla="*/ 1160923 w 12192000"/>
              <a:gd name="connsiteY62" fmla="*/ 3219676 h 3442855"/>
              <a:gd name="connsiteX63" fmla="*/ 909690 w 12192000"/>
              <a:gd name="connsiteY63" fmla="*/ 3216919 h 3442855"/>
              <a:gd name="connsiteX64" fmla="*/ 764020 w 12192000"/>
              <a:gd name="connsiteY64" fmla="*/ 3235844 h 3442855"/>
              <a:gd name="connsiteX65" fmla="*/ 701915 w 12192000"/>
              <a:gd name="connsiteY65" fmla="*/ 3250223 h 3442855"/>
              <a:gd name="connsiteX66" fmla="*/ 463292 w 12192000"/>
              <a:gd name="connsiteY66" fmla="*/ 3316636 h 3442855"/>
              <a:gd name="connsiteX67" fmla="*/ 369865 w 12192000"/>
              <a:gd name="connsiteY67" fmla="*/ 3339094 h 3442855"/>
              <a:gd name="connsiteX68" fmla="*/ 318911 w 12192000"/>
              <a:gd name="connsiteY68" fmla="*/ 3367912 h 3442855"/>
              <a:gd name="connsiteX69" fmla="*/ 119548 w 12192000"/>
              <a:gd name="connsiteY69" fmla="*/ 3404651 h 3442855"/>
              <a:gd name="connsiteX70" fmla="*/ 0 w 12192000"/>
              <a:gd name="connsiteY70" fmla="*/ 3414000 h 3442855"/>
              <a:gd name="connsiteX71" fmla="*/ 0 w 12192000"/>
              <a:gd name="connsiteY71" fmla="*/ 2 h 3442855"/>
              <a:gd name="connsiteX72" fmla="*/ 3459904 w 12192000"/>
              <a:gd name="connsiteY72" fmla="*/ 1 h 3442855"/>
              <a:gd name="connsiteX73" fmla="*/ 3459907 w 12192000"/>
              <a:gd name="connsiteY73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654444 w 12192000"/>
              <a:gd name="connsiteY52" fmla="*/ 3229661 h 3442855"/>
              <a:gd name="connsiteX53" fmla="*/ 1629483 w 12192000"/>
              <a:gd name="connsiteY53" fmla="*/ 3232675 h 3442855"/>
              <a:gd name="connsiteX54" fmla="*/ 1573012 w 12192000"/>
              <a:gd name="connsiteY54" fmla="*/ 3250275 h 3442855"/>
              <a:gd name="connsiteX55" fmla="*/ 1525936 w 12192000"/>
              <a:gd name="connsiteY55" fmla="*/ 3243056 h 3442855"/>
              <a:gd name="connsiteX56" fmla="*/ 1515932 w 12192000"/>
              <a:gd name="connsiteY56" fmla="*/ 3243699 h 3442855"/>
              <a:gd name="connsiteX57" fmla="*/ 1418247 w 12192000"/>
              <a:gd name="connsiteY57" fmla="*/ 3236042 h 3442855"/>
              <a:gd name="connsiteX58" fmla="*/ 1311781 w 12192000"/>
              <a:gd name="connsiteY58" fmla="*/ 3207733 h 3442855"/>
              <a:gd name="connsiteX59" fmla="*/ 1287526 w 12192000"/>
              <a:gd name="connsiteY59" fmla="*/ 3195564 h 3442855"/>
              <a:gd name="connsiteX60" fmla="*/ 1275912 w 12192000"/>
              <a:gd name="connsiteY60" fmla="*/ 3202348 h 3442855"/>
              <a:gd name="connsiteX61" fmla="*/ 1160923 w 12192000"/>
              <a:gd name="connsiteY61" fmla="*/ 3219676 h 3442855"/>
              <a:gd name="connsiteX62" fmla="*/ 909690 w 12192000"/>
              <a:gd name="connsiteY62" fmla="*/ 3216919 h 3442855"/>
              <a:gd name="connsiteX63" fmla="*/ 764020 w 12192000"/>
              <a:gd name="connsiteY63" fmla="*/ 3235844 h 3442855"/>
              <a:gd name="connsiteX64" fmla="*/ 701915 w 12192000"/>
              <a:gd name="connsiteY64" fmla="*/ 3250223 h 3442855"/>
              <a:gd name="connsiteX65" fmla="*/ 463292 w 12192000"/>
              <a:gd name="connsiteY65" fmla="*/ 3316636 h 3442855"/>
              <a:gd name="connsiteX66" fmla="*/ 369865 w 12192000"/>
              <a:gd name="connsiteY66" fmla="*/ 3339094 h 3442855"/>
              <a:gd name="connsiteX67" fmla="*/ 318911 w 12192000"/>
              <a:gd name="connsiteY67" fmla="*/ 3367912 h 3442855"/>
              <a:gd name="connsiteX68" fmla="*/ 119548 w 12192000"/>
              <a:gd name="connsiteY68" fmla="*/ 3404651 h 3442855"/>
              <a:gd name="connsiteX69" fmla="*/ 0 w 12192000"/>
              <a:gd name="connsiteY69" fmla="*/ 3414000 h 3442855"/>
              <a:gd name="connsiteX70" fmla="*/ 0 w 12192000"/>
              <a:gd name="connsiteY70" fmla="*/ 2 h 3442855"/>
              <a:gd name="connsiteX71" fmla="*/ 3459904 w 12192000"/>
              <a:gd name="connsiteY71" fmla="*/ 1 h 3442855"/>
              <a:gd name="connsiteX72" fmla="*/ 3459907 w 12192000"/>
              <a:gd name="connsiteY72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654444 w 12192000"/>
              <a:gd name="connsiteY52" fmla="*/ 3229661 h 3442855"/>
              <a:gd name="connsiteX53" fmla="*/ 1573012 w 12192000"/>
              <a:gd name="connsiteY53" fmla="*/ 3250275 h 3442855"/>
              <a:gd name="connsiteX54" fmla="*/ 1525936 w 12192000"/>
              <a:gd name="connsiteY54" fmla="*/ 3243056 h 3442855"/>
              <a:gd name="connsiteX55" fmla="*/ 1515932 w 12192000"/>
              <a:gd name="connsiteY55" fmla="*/ 3243699 h 3442855"/>
              <a:gd name="connsiteX56" fmla="*/ 1418247 w 12192000"/>
              <a:gd name="connsiteY56" fmla="*/ 3236042 h 3442855"/>
              <a:gd name="connsiteX57" fmla="*/ 1311781 w 12192000"/>
              <a:gd name="connsiteY57" fmla="*/ 3207733 h 3442855"/>
              <a:gd name="connsiteX58" fmla="*/ 1287526 w 12192000"/>
              <a:gd name="connsiteY58" fmla="*/ 3195564 h 3442855"/>
              <a:gd name="connsiteX59" fmla="*/ 1275912 w 12192000"/>
              <a:gd name="connsiteY59" fmla="*/ 3202348 h 3442855"/>
              <a:gd name="connsiteX60" fmla="*/ 1160923 w 12192000"/>
              <a:gd name="connsiteY60" fmla="*/ 3219676 h 3442855"/>
              <a:gd name="connsiteX61" fmla="*/ 909690 w 12192000"/>
              <a:gd name="connsiteY61" fmla="*/ 3216919 h 3442855"/>
              <a:gd name="connsiteX62" fmla="*/ 764020 w 12192000"/>
              <a:gd name="connsiteY62" fmla="*/ 3235844 h 3442855"/>
              <a:gd name="connsiteX63" fmla="*/ 701915 w 12192000"/>
              <a:gd name="connsiteY63" fmla="*/ 3250223 h 3442855"/>
              <a:gd name="connsiteX64" fmla="*/ 463292 w 12192000"/>
              <a:gd name="connsiteY64" fmla="*/ 3316636 h 3442855"/>
              <a:gd name="connsiteX65" fmla="*/ 369865 w 12192000"/>
              <a:gd name="connsiteY65" fmla="*/ 3339094 h 3442855"/>
              <a:gd name="connsiteX66" fmla="*/ 318911 w 12192000"/>
              <a:gd name="connsiteY66" fmla="*/ 3367912 h 3442855"/>
              <a:gd name="connsiteX67" fmla="*/ 119548 w 12192000"/>
              <a:gd name="connsiteY67" fmla="*/ 3404651 h 3442855"/>
              <a:gd name="connsiteX68" fmla="*/ 0 w 12192000"/>
              <a:gd name="connsiteY68" fmla="*/ 3414000 h 3442855"/>
              <a:gd name="connsiteX69" fmla="*/ 0 w 12192000"/>
              <a:gd name="connsiteY69" fmla="*/ 2 h 3442855"/>
              <a:gd name="connsiteX70" fmla="*/ 3459904 w 12192000"/>
              <a:gd name="connsiteY70" fmla="*/ 1 h 3442855"/>
              <a:gd name="connsiteX71" fmla="*/ 3459907 w 12192000"/>
              <a:gd name="connsiteY71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715859 w 12192000"/>
              <a:gd name="connsiteY52" fmla="*/ 3229661 h 3442855"/>
              <a:gd name="connsiteX53" fmla="*/ 1573012 w 12192000"/>
              <a:gd name="connsiteY53" fmla="*/ 3250275 h 3442855"/>
              <a:gd name="connsiteX54" fmla="*/ 1525936 w 12192000"/>
              <a:gd name="connsiteY54" fmla="*/ 3243056 h 3442855"/>
              <a:gd name="connsiteX55" fmla="*/ 1515932 w 12192000"/>
              <a:gd name="connsiteY55" fmla="*/ 3243699 h 3442855"/>
              <a:gd name="connsiteX56" fmla="*/ 1418247 w 12192000"/>
              <a:gd name="connsiteY56" fmla="*/ 3236042 h 3442855"/>
              <a:gd name="connsiteX57" fmla="*/ 1311781 w 12192000"/>
              <a:gd name="connsiteY57" fmla="*/ 3207733 h 3442855"/>
              <a:gd name="connsiteX58" fmla="*/ 1287526 w 12192000"/>
              <a:gd name="connsiteY58" fmla="*/ 3195564 h 3442855"/>
              <a:gd name="connsiteX59" fmla="*/ 1275912 w 12192000"/>
              <a:gd name="connsiteY59" fmla="*/ 3202348 h 3442855"/>
              <a:gd name="connsiteX60" fmla="*/ 1160923 w 12192000"/>
              <a:gd name="connsiteY60" fmla="*/ 3219676 h 3442855"/>
              <a:gd name="connsiteX61" fmla="*/ 909690 w 12192000"/>
              <a:gd name="connsiteY61" fmla="*/ 3216919 h 3442855"/>
              <a:gd name="connsiteX62" fmla="*/ 764020 w 12192000"/>
              <a:gd name="connsiteY62" fmla="*/ 3235844 h 3442855"/>
              <a:gd name="connsiteX63" fmla="*/ 701915 w 12192000"/>
              <a:gd name="connsiteY63" fmla="*/ 3250223 h 3442855"/>
              <a:gd name="connsiteX64" fmla="*/ 463292 w 12192000"/>
              <a:gd name="connsiteY64" fmla="*/ 3316636 h 3442855"/>
              <a:gd name="connsiteX65" fmla="*/ 369865 w 12192000"/>
              <a:gd name="connsiteY65" fmla="*/ 3339094 h 3442855"/>
              <a:gd name="connsiteX66" fmla="*/ 318911 w 12192000"/>
              <a:gd name="connsiteY66" fmla="*/ 3367912 h 3442855"/>
              <a:gd name="connsiteX67" fmla="*/ 119548 w 12192000"/>
              <a:gd name="connsiteY67" fmla="*/ 3404651 h 3442855"/>
              <a:gd name="connsiteX68" fmla="*/ 0 w 12192000"/>
              <a:gd name="connsiteY68" fmla="*/ 3414000 h 3442855"/>
              <a:gd name="connsiteX69" fmla="*/ 0 w 12192000"/>
              <a:gd name="connsiteY69" fmla="*/ 2 h 3442855"/>
              <a:gd name="connsiteX70" fmla="*/ 3459904 w 12192000"/>
              <a:gd name="connsiteY70" fmla="*/ 1 h 3442855"/>
              <a:gd name="connsiteX71" fmla="*/ 3459907 w 12192000"/>
              <a:gd name="connsiteY71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32874 w 12192000"/>
              <a:gd name="connsiteY33" fmla="*/ 2826106 h 3442855"/>
              <a:gd name="connsiteX34" fmla="*/ 9340481 w 12192000"/>
              <a:gd name="connsiteY34" fmla="*/ 2831628 h 3442855"/>
              <a:gd name="connsiteX35" fmla="*/ 9191002 w 12192000"/>
              <a:gd name="connsiteY35" fmla="*/ 2776544 h 3442855"/>
              <a:gd name="connsiteX36" fmla="*/ 9181756 w 12192000"/>
              <a:gd name="connsiteY36" fmla="*/ 2773801 h 3442855"/>
              <a:gd name="connsiteX37" fmla="*/ 8912415 w 12192000"/>
              <a:gd name="connsiteY37" fmla="*/ 2765023 h 3442855"/>
              <a:gd name="connsiteX38" fmla="*/ 7709716 w 12192000"/>
              <a:gd name="connsiteY38" fmla="*/ 2795956 h 3442855"/>
              <a:gd name="connsiteX39" fmla="*/ 6923164 w 12192000"/>
              <a:gd name="connsiteY39" fmla="*/ 2920980 h 3442855"/>
              <a:gd name="connsiteX40" fmla="*/ 3308915 w 12192000"/>
              <a:gd name="connsiteY40" fmla="*/ 3049912 h 3442855"/>
              <a:gd name="connsiteX41" fmla="*/ 2643050 w 12192000"/>
              <a:gd name="connsiteY41" fmla="*/ 3112559 h 3442855"/>
              <a:gd name="connsiteX42" fmla="*/ 2426006 w 12192000"/>
              <a:gd name="connsiteY42" fmla="*/ 3161942 h 3442855"/>
              <a:gd name="connsiteX43" fmla="*/ 2291811 w 12192000"/>
              <a:gd name="connsiteY43" fmla="*/ 3176941 h 3442855"/>
              <a:gd name="connsiteX44" fmla="*/ 2201685 w 12192000"/>
              <a:gd name="connsiteY44" fmla="*/ 3200625 h 3442855"/>
              <a:gd name="connsiteX45" fmla="*/ 2046141 w 12192000"/>
              <a:gd name="connsiteY45" fmla="*/ 3203263 h 3442855"/>
              <a:gd name="connsiteX46" fmla="*/ 1953987 w 12192000"/>
              <a:gd name="connsiteY46" fmla="*/ 3176250 h 3442855"/>
              <a:gd name="connsiteX47" fmla="*/ 1924440 w 12192000"/>
              <a:gd name="connsiteY47" fmla="*/ 3170393 h 3442855"/>
              <a:gd name="connsiteX48" fmla="*/ 1907653 w 12192000"/>
              <a:gd name="connsiteY48" fmla="*/ 3175484 h 3442855"/>
              <a:gd name="connsiteX49" fmla="*/ 1856828 w 12192000"/>
              <a:gd name="connsiteY49" fmla="*/ 3184705 h 3442855"/>
              <a:gd name="connsiteX50" fmla="*/ 1831611 w 12192000"/>
              <a:gd name="connsiteY50" fmla="*/ 3205201 h 3442855"/>
              <a:gd name="connsiteX51" fmla="*/ 1715859 w 12192000"/>
              <a:gd name="connsiteY51" fmla="*/ 3229661 h 3442855"/>
              <a:gd name="connsiteX52" fmla="*/ 1573012 w 12192000"/>
              <a:gd name="connsiteY52" fmla="*/ 3250275 h 3442855"/>
              <a:gd name="connsiteX53" fmla="*/ 1525936 w 12192000"/>
              <a:gd name="connsiteY53" fmla="*/ 3243056 h 3442855"/>
              <a:gd name="connsiteX54" fmla="*/ 1515932 w 12192000"/>
              <a:gd name="connsiteY54" fmla="*/ 3243699 h 3442855"/>
              <a:gd name="connsiteX55" fmla="*/ 1418247 w 12192000"/>
              <a:gd name="connsiteY55" fmla="*/ 3236042 h 3442855"/>
              <a:gd name="connsiteX56" fmla="*/ 1311781 w 12192000"/>
              <a:gd name="connsiteY56" fmla="*/ 3207733 h 3442855"/>
              <a:gd name="connsiteX57" fmla="*/ 1287526 w 12192000"/>
              <a:gd name="connsiteY57" fmla="*/ 3195564 h 3442855"/>
              <a:gd name="connsiteX58" fmla="*/ 1275912 w 12192000"/>
              <a:gd name="connsiteY58" fmla="*/ 3202348 h 3442855"/>
              <a:gd name="connsiteX59" fmla="*/ 1160923 w 12192000"/>
              <a:gd name="connsiteY59" fmla="*/ 3219676 h 3442855"/>
              <a:gd name="connsiteX60" fmla="*/ 909690 w 12192000"/>
              <a:gd name="connsiteY60" fmla="*/ 3216919 h 3442855"/>
              <a:gd name="connsiteX61" fmla="*/ 764020 w 12192000"/>
              <a:gd name="connsiteY61" fmla="*/ 3235844 h 3442855"/>
              <a:gd name="connsiteX62" fmla="*/ 701915 w 12192000"/>
              <a:gd name="connsiteY62" fmla="*/ 3250223 h 3442855"/>
              <a:gd name="connsiteX63" fmla="*/ 463292 w 12192000"/>
              <a:gd name="connsiteY63" fmla="*/ 3316636 h 3442855"/>
              <a:gd name="connsiteX64" fmla="*/ 369865 w 12192000"/>
              <a:gd name="connsiteY64" fmla="*/ 3339094 h 3442855"/>
              <a:gd name="connsiteX65" fmla="*/ 318911 w 12192000"/>
              <a:gd name="connsiteY65" fmla="*/ 3367912 h 3442855"/>
              <a:gd name="connsiteX66" fmla="*/ 119548 w 12192000"/>
              <a:gd name="connsiteY66" fmla="*/ 3404651 h 3442855"/>
              <a:gd name="connsiteX67" fmla="*/ 0 w 12192000"/>
              <a:gd name="connsiteY67" fmla="*/ 3414000 h 3442855"/>
              <a:gd name="connsiteX68" fmla="*/ 0 w 12192000"/>
              <a:gd name="connsiteY68" fmla="*/ 2 h 3442855"/>
              <a:gd name="connsiteX69" fmla="*/ 3459904 w 12192000"/>
              <a:gd name="connsiteY69" fmla="*/ 1 h 3442855"/>
              <a:gd name="connsiteX70" fmla="*/ 3459907 w 12192000"/>
              <a:gd name="connsiteY70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71588 w 12192000"/>
              <a:gd name="connsiteY11" fmla="*/ 3113441 h 3442855"/>
              <a:gd name="connsiteX12" fmla="*/ 11270977 w 12192000"/>
              <a:gd name="connsiteY12" fmla="*/ 3100396 h 3442855"/>
              <a:gd name="connsiteX13" fmla="*/ 11250574 w 12192000"/>
              <a:gd name="connsiteY13" fmla="*/ 3091174 h 3442855"/>
              <a:gd name="connsiteX14" fmla="*/ 11246505 w 12192000"/>
              <a:gd name="connsiteY14" fmla="*/ 3086783 h 3442855"/>
              <a:gd name="connsiteX15" fmla="*/ 11221805 w 12192000"/>
              <a:gd name="connsiteY15" fmla="*/ 3063540 h 3442855"/>
              <a:gd name="connsiteX16" fmla="*/ 11135382 w 12192000"/>
              <a:gd name="connsiteY16" fmla="*/ 3062095 h 3442855"/>
              <a:gd name="connsiteX17" fmla="*/ 11056771 w 12192000"/>
              <a:gd name="connsiteY17" fmla="*/ 3020684 h 3442855"/>
              <a:gd name="connsiteX18" fmla="*/ 10800887 w 12192000"/>
              <a:gd name="connsiteY18" fmla="*/ 2963080 h 3442855"/>
              <a:gd name="connsiteX19" fmla="*/ 10701230 w 12192000"/>
              <a:gd name="connsiteY19" fmla="*/ 2935785 h 3442855"/>
              <a:gd name="connsiteX20" fmla="*/ 10529686 w 12192000"/>
              <a:gd name="connsiteY20" fmla="*/ 2918071 h 3442855"/>
              <a:gd name="connsiteX21" fmla="*/ 10337584 w 12192000"/>
              <a:gd name="connsiteY21" fmla="*/ 2926238 h 3442855"/>
              <a:gd name="connsiteX22" fmla="*/ 10179941 w 12192000"/>
              <a:gd name="connsiteY22" fmla="*/ 2930174 h 3442855"/>
              <a:gd name="connsiteX23" fmla="*/ 10129038 w 12192000"/>
              <a:gd name="connsiteY23" fmla="*/ 2929992 h 3442855"/>
              <a:gd name="connsiteX24" fmla="*/ 10044809 w 12192000"/>
              <a:gd name="connsiteY24" fmla="*/ 2932587 h 3442855"/>
              <a:gd name="connsiteX25" fmla="*/ 9923926 w 12192000"/>
              <a:gd name="connsiteY25" fmla="*/ 2936679 h 3442855"/>
              <a:gd name="connsiteX26" fmla="*/ 9825938 w 12192000"/>
              <a:gd name="connsiteY26" fmla="*/ 2915287 h 3442855"/>
              <a:gd name="connsiteX27" fmla="*/ 9761662 w 12192000"/>
              <a:gd name="connsiteY27" fmla="*/ 2916695 h 3442855"/>
              <a:gd name="connsiteX28" fmla="*/ 9688436 w 12192000"/>
              <a:gd name="connsiteY28" fmla="*/ 2894364 h 3442855"/>
              <a:gd name="connsiteX29" fmla="*/ 9626359 w 12192000"/>
              <a:gd name="connsiteY29" fmla="*/ 2876388 h 3442855"/>
              <a:gd name="connsiteX30" fmla="*/ 9536686 w 12192000"/>
              <a:gd name="connsiteY30" fmla="*/ 2845662 h 3442855"/>
              <a:gd name="connsiteX31" fmla="*/ 9500517 w 12192000"/>
              <a:gd name="connsiteY31" fmla="*/ 2847197 h 3442855"/>
              <a:gd name="connsiteX32" fmla="*/ 9432874 w 12192000"/>
              <a:gd name="connsiteY32" fmla="*/ 2826106 h 3442855"/>
              <a:gd name="connsiteX33" fmla="*/ 9340481 w 12192000"/>
              <a:gd name="connsiteY33" fmla="*/ 2831628 h 3442855"/>
              <a:gd name="connsiteX34" fmla="*/ 9191002 w 12192000"/>
              <a:gd name="connsiteY34" fmla="*/ 2776544 h 3442855"/>
              <a:gd name="connsiteX35" fmla="*/ 9181756 w 12192000"/>
              <a:gd name="connsiteY35" fmla="*/ 2773801 h 3442855"/>
              <a:gd name="connsiteX36" fmla="*/ 8912415 w 12192000"/>
              <a:gd name="connsiteY36" fmla="*/ 2765023 h 3442855"/>
              <a:gd name="connsiteX37" fmla="*/ 7709716 w 12192000"/>
              <a:gd name="connsiteY37" fmla="*/ 2795956 h 3442855"/>
              <a:gd name="connsiteX38" fmla="*/ 6923164 w 12192000"/>
              <a:gd name="connsiteY38" fmla="*/ 2920980 h 3442855"/>
              <a:gd name="connsiteX39" fmla="*/ 3308915 w 12192000"/>
              <a:gd name="connsiteY39" fmla="*/ 3049912 h 3442855"/>
              <a:gd name="connsiteX40" fmla="*/ 2643050 w 12192000"/>
              <a:gd name="connsiteY40" fmla="*/ 3112559 h 3442855"/>
              <a:gd name="connsiteX41" fmla="*/ 2426006 w 12192000"/>
              <a:gd name="connsiteY41" fmla="*/ 3161942 h 3442855"/>
              <a:gd name="connsiteX42" fmla="*/ 2291811 w 12192000"/>
              <a:gd name="connsiteY42" fmla="*/ 3176941 h 3442855"/>
              <a:gd name="connsiteX43" fmla="*/ 2201685 w 12192000"/>
              <a:gd name="connsiteY43" fmla="*/ 3200625 h 3442855"/>
              <a:gd name="connsiteX44" fmla="*/ 2046141 w 12192000"/>
              <a:gd name="connsiteY44" fmla="*/ 3203263 h 3442855"/>
              <a:gd name="connsiteX45" fmla="*/ 1953987 w 12192000"/>
              <a:gd name="connsiteY45" fmla="*/ 3176250 h 3442855"/>
              <a:gd name="connsiteX46" fmla="*/ 1924440 w 12192000"/>
              <a:gd name="connsiteY46" fmla="*/ 3170393 h 3442855"/>
              <a:gd name="connsiteX47" fmla="*/ 1907653 w 12192000"/>
              <a:gd name="connsiteY47" fmla="*/ 3175484 h 3442855"/>
              <a:gd name="connsiteX48" fmla="*/ 1856828 w 12192000"/>
              <a:gd name="connsiteY48" fmla="*/ 3184705 h 3442855"/>
              <a:gd name="connsiteX49" fmla="*/ 1831611 w 12192000"/>
              <a:gd name="connsiteY49" fmla="*/ 3205201 h 3442855"/>
              <a:gd name="connsiteX50" fmla="*/ 1715859 w 12192000"/>
              <a:gd name="connsiteY50" fmla="*/ 3229661 h 3442855"/>
              <a:gd name="connsiteX51" fmla="*/ 1573012 w 12192000"/>
              <a:gd name="connsiteY51" fmla="*/ 3250275 h 3442855"/>
              <a:gd name="connsiteX52" fmla="*/ 1525936 w 12192000"/>
              <a:gd name="connsiteY52" fmla="*/ 3243056 h 3442855"/>
              <a:gd name="connsiteX53" fmla="*/ 1515932 w 12192000"/>
              <a:gd name="connsiteY53" fmla="*/ 3243699 h 3442855"/>
              <a:gd name="connsiteX54" fmla="*/ 1418247 w 12192000"/>
              <a:gd name="connsiteY54" fmla="*/ 3236042 h 3442855"/>
              <a:gd name="connsiteX55" fmla="*/ 1311781 w 12192000"/>
              <a:gd name="connsiteY55" fmla="*/ 3207733 h 3442855"/>
              <a:gd name="connsiteX56" fmla="*/ 1287526 w 12192000"/>
              <a:gd name="connsiteY56" fmla="*/ 3195564 h 3442855"/>
              <a:gd name="connsiteX57" fmla="*/ 1275912 w 12192000"/>
              <a:gd name="connsiteY57" fmla="*/ 3202348 h 3442855"/>
              <a:gd name="connsiteX58" fmla="*/ 1160923 w 12192000"/>
              <a:gd name="connsiteY58" fmla="*/ 3219676 h 3442855"/>
              <a:gd name="connsiteX59" fmla="*/ 909690 w 12192000"/>
              <a:gd name="connsiteY59" fmla="*/ 3216919 h 3442855"/>
              <a:gd name="connsiteX60" fmla="*/ 764020 w 12192000"/>
              <a:gd name="connsiteY60" fmla="*/ 3235844 h 3442855"/>
              <a:gd name="connsiteX61" fmla="*/ 701915 w 12192000"/>
              <a:gd name="connsiteY61" fmla="*/ 3250223 h 3442855"/>
              <a:gd name="connsiteX62" fmla="*/ 463292 w 12192000"/>
              <a:gd name="connsiteY62" fmla="*/ 3316636 h 3442855"/>
              <a:gd name="connsiteX63" fmla="*/ 369865 w 12192000"/>
              <a:gd name="connsiteY63" fmla="*/ 3339094 h 3442855"/>
              <a:gd name="connsiteX64" fmla="*/ 318911 w 12192000"/>
              <a:gd name="connsiteY64" fmla="*/ 3367912 h 3442855"/>
              <a:gd name="connsiteX65" fmla="*/ 119548 w 12192000"/>
              <a:gd name="connsiteY65" fmla="*/ 3404651 h 3442855"/>
              <a:gd name="connsiteX66" fmla="*/ 0 w 12192000"/>
              <a:gd name="connsiteY66" fmla="*/ 3414000 h 3442855"/>
              <a:gd name="connsiteX67" fmla="*/ 0 w 12192000"/>
              <a:gd name="connsiteY67" fmla="*/ 2 h 3442855"/>
              <a:gd name="connsiteX68" fmla="*/ 3459904 w 12192000"/>
              <a:gd name="connsiteY68" fmla="*/ 1 h 3442855"/>
              <a:gd name="connsiteX69" fmla="*/ 3459907 w 12192000"/>
              <a:gd name="connsiteY69" fmla="*/ 0 h 3442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2192000" h="3442855">
                <a:moveTo>
                  <a:pt x="3459907" y="0"/>
                </a:moveTo>
                <a:lnTo>
                  <a:pt x="12192000" y="0"/>
                </a:lnTo>
                <a:lnTo>
                  <a:pt x="12192000" y="3442855"/>
                </a:lnTo>
                <a:lnTo>
                  <a:pt x="12076094" y="3423357"/>
                </a:lnTo>
                <a:cubicBezTo>
                  <a:pt x="12005159" y="3438127"/>
                  <a:pt x="12014346" y="3381657"/>
                  <a:pt x="11974360" y="3396494"/>
                </a:cubicBezTo>
                <a:cubicBezTo>
                  <a:pt x="11904719" y="3371812"/>
                  <a:pt x="11861782" y="3344051"/>
                  <a:pt x="11825709" y="3356473"/>
                </a:cubicBezTo>
                <a:cubicBezTo>
                  <a:pt x="11795915" y="3337312"/>
                  <a:pt x="11776282" y="3287434"/>
                  <a:pt x="11731940" y="3297768"/>
                </a:cubicBezTo>
                <a:cubicBezTo>
                  <a:pt x="11745979" y="3276550"/>
                  <a:pt x="11683245" y="3292173"/>
                  <a:pt x="11676634" y="3269119"/>
                </a:cubicBezTo>
                <a:cubicBezTo>
                  <a:pt x="11673835" y="3250701"/>
                  <a:pt x="11654148" y="3251146"/>
                  <a:pt x="11639416" y="3243537"/>
                </a:cubicBezTo>
                <a:cubicBezTo>
                  <a:pt x="11629359" y="3224298"/>
                  <a:pt x="11554687" y="3202798"/>
                  <a:pt x="11528409" y="3203904"/>
                </a:cubicBezTo>
                <a:cubicBezTo>
                  <a:pt x="11453995" y="3217978"/>
                  <a:pt x="11397027" y="3139530"/>
                  <a:pt x="11337600" y="3148858"/>
                </a:cubicBezTo>
                <a:cubicBezTo>
                  <a:pt x="11294796" y="3133781"/>
                  <a:pt x="11282692" y="3121518"/>
                  <a:pt x="11271588" y="3113441"/>
                </a:cubicBezTo>
                <a:cubicBezTo>
                  <a:pt x="11271384" y="3109093"/>
                  <a:pt x="11271181" y="3104744"/>
                  <a:pt x="11270977" y="3100396"/>
                </a:cubicBezTo>
                <a:lnTo>
                  <a:pt x="11250574" y="3091174"/>
                </a:lnTo>
                <a:lnTo>
                  <a:pt x="11246505" y="3086783"/>
                </a:lnTo>
                <a:cubicBezTo>
                  <a:pt x="11238764" y="3078354"/>
                  <a:pt x="11230851" y="3070308"/>
                  <a:pt x="11221805" y="3063540"/>
                </a:cubicBezTo>
                <a:cubicBezTo>
                  <a:pt x="11194819" y="3110734"/>
                  <a:pt x="11140396" y="3013748"/>
                  <a:pt x="11135382" y="3062095"/>
                </a:cubicBezTo>
                <a:cubicBezTo>
                  <a:pt x="11080975" y="3033115"/>
                  <a:pt x="11090475" y="3086737"/>
                  <a:pt x="11056771" y="3020684"/>
                </a:cubicBezTo>
                <a:cubicBezTo>
                  <a:pt x="10950489" y="2984550"/>
                  <a:pt x="10968513" y="2976705"/>
                  <a:pt x="10800887" y="2963080"/>
                </a:cubicBezTo>
                <a:cubicBezTo>
                  <a:pt x="10782723" y="2947697"/>
                  <a:pt x="10721294" y="2942886"/>
                  <a:pt x="10701230" y="2935785"/>
                </a:cubicBezTo>
                <a:lnTo>
                  <a:pt x="10529686" y="2918071"/>
                </a:lnTo>
                <a:cubicBezTo>
                  <a:pt x="10467898" y="2936564"/>
                  <a:pt x="10391723" y="2920684"/>
                  <a:pt x="10337584" y="2926238"/>
                </a:cubicBezTo>
                <a:cubicBezTo>
                  <a:pt x="10271486" y="2936266"/>
                  <a:pt x="10261085" y="2903356"/>
                  <a:pt x="10179941" y="2930174"/>
                </a:cubicBezTo>
                <a:cubicBezTo>
                  <a:pt x="10171294" y="2901323"/>
                  <a:pt x="10143743" y="2928373"/>
                  <a:pt x="10129038" y="2929992"/>
                </a:cubicBezTo>
                <a:cubicBezTo>
                  <a:pt x="10111049" y="2935411"/>
                  <a:pt x="10080763" y="2928965"/>
                  <a:pt x="10044809" y="2932587"/>
                </a:cubicBezTo>
                <a:cubicBezTo>
                  <a:pt x="9986964" y="2934979"/>
                  <a:pt x="10040427" y="2926217"/>
                  <a:pt x="9923926" y="2936679"/>
                </a:cubicBezTo>
                <a:cubicBezTo>
                  <a:pt x="9890801" y="2937500"/>
                  <a:pt x="9863184" y="2908407"/>
                  <a:pt x="9825938" y="2915287"/>
                </a:cubicBezTo>
                <a:lnTo>
                  <a:pt x="9761662" y="2916695"/>
                </a:lnTo>
                <a:lnTo>
                  <a:pt x="9688436" y="2894364"/>
                </a:lnTo>
                <a:lnTo>
                  <a:pt x="9626359" y="2876388"/>
                </a:lnTo>
                <a:lnTo>
                  <a:pt x="9536686" y="2845662"/>
                </a:lnTo>
                <a:cubicBezTo>
                  <a:pt x="9530621" y="2846717"/>
                  <a:pt x="9510170" y="2854046"/>
                  <a:pt x="9500517" y="2847197"/>
                </a:cubicBezTo>
                <a:lnTo>
                  <a:pt x="9432874" y="2826106"/>
                </a:lnTo>
                <a:cubicBezTo>
                  <a:pt x="9425326" y="2827008"/>
                  <a:pt x="9347481" y="2827961"/>
                  <a:pt x="9340481" y="2831628"/>
                </a:cubicBezTo>
                <a:cubicBezTo>
                  <a:pt x="9293603" y="2778331"/>
                  <a:pt x="9255558" y="2808341"/>
                  <a:pt x="9191002" y="2776544"/>
                </a:cubicBezTo>
                <a:lnTo>
                  <a:pt x="9181756" y="2773801"/>
                </a:lnTo>
                <a:lnTo>
                  <a:pt x="8912415" y="2765023"/>
                </a:lnTo>
                <a:lnTo>
                  <a:pt x="7709716" y="2795956"/>
                </a:lnTo>
                <a:cubicBezTo>
                  <a:pt x="7352819" y="2829880"/>
                  <a:pt x="7380767" y="2943418"/>
                  <a:pt x="6923164" y="2920980"/>
                </a:cubicBezTo>
                <a:cubicBezTo>
                  <a:pt x="5970798" y="2826379"/>
                  <a:pt x="4381146" y="3024064"/>
                  <a:pt x="3308915" y="3049912"/>
                </a:cubicBezTo>
                <a:cubicBezTo>
                  <a:pt x="3098453" y="3075471"/>
                  <a:pt x="2865005" y="3091676"/>
                  <a:pt x="2643050" y="3112559"/>
                </a:cubicBezTo>
                <a:lnTo>
                  <a:pt x="2426006" y="3161942"/>
                </a:lnTo>
                <a:lnTo>
                  <a:pt x="2291811" y="3176941"/>
                </a:lnTo>
                <a:lnTo>
                  <a:pt x="2201685" y="3200625"/>
                </a:lnTo>
                <a:cubicBezTo>
                  <a:pt x="2115718" y="3217427"/>
                  <a:pt x="2132108" y="3186461"/>
                  <a:pt x="2046141" y="3203263"/>
                </a:cubicBezTo>
                <a:cubicBezTo>
                  <a:pt x="2010569" y="3191771"/>
                  <a:pt x="1980262" y="3182883"/>
                  <a:pt x="1953987" y="3176250"/>
                </a:cubicBezTo>
                <a:lnTo>
                  <a:pt x="1924440" y="3170393"/>
                </a:lnTo>
                <a:lnTo>
                  <a:pt x="1907653" y="3175484"/>
                </a:lnTo>
                <a:cubicBezTo>
                  <a:pt x="1878061" y="3178004"/>
                  <a:pt x="1876006" y="3207968"/>
                  <a:pt x="1856828" y="3184705"/>
                </a:cubicBezTo>
                <a:lnTo>
                  <a:pt x="1831611" y="3205201"/>
                </a:lnTo>
                <a:lnTo>
                  <a:pt x="1715859" y="3229661"/>
                </a:lnTo>
                <a:lnTo>
                  <a:pt x="1573012" y="3250275"/>
                </a:lnTo>
                <a:lnTo>
                  <a:pt x="1525936" y="3243056"/>
                </a:lnTo>
                <a:lnTo>
                  <a:pt x="1515932" y="3243699"/>
                </a:lnTo>
                <a:cubicBezTo>
                  <a:pt x="1483797" y="3247820"/>
                  <a:pt x="1486309" y="3252662"/>
                  <a:pt x="1418247" y="3236042"/>
                </a:cubicBezTo>
                <a:cubicBezTo>
                  <a:pt x="1389292" y="3213946"/>
                  <a:pt x="1345427" y="3216968"/>
                  <a:pt x="1311781" y="3207733"/>
                </a:cubicBezTo>
                <a:lnTo>
                  <a:pt x="1287526" y="3195564"/>
                </a:lnTo>
                <a:lnTo>
                  <a:pt x="1275912" y="3202348"/>
                </a:lnTo>
                <a:cubicBezTo>
                  <a:pt x="1219626" y="3232740"/>
                  <a:pt x="1230867" y="3206674"/>
                  <a:pt x="1160923" y="3219676"/>
                </a:cubicBezTo>
                <a:cubicBezTo>
                  <a:pt x="1120939" y="3215839"/>
                  <a:pt x="1029087" y="3185516"/>
                  <a:pt x="909690" y="3216919"/>
                </a:cubicBezTo>
                <a:cubicBezTo>
                  <a:pt x="860463" y="3220671"/>
                  <a:pt x="794970" y="3221233"/>
                  <a:pt x="764020" y="3235844"/>
                </a:cubicBezTo>
                <a:cubicBezTo>
                  <a:pt x="713142" y="3261931"/>
                  <a:pt x="769145" y="3237498"/>
                  <a:pt x="701915" y="3250223"/>
                </a:cubicBezTo>
                <a:cubicBezTo>
                  <a:pt x="644188" y="3215027"/>
                  <a:pt x="531278" y="3284445"/>
                  <a:pt x="463292" y="3316636"/>
                </a:cubicBezTo>
                <a:cubicBezTo>
                  <a:pt x="456096" y="3336479"/>
                  <a:pt x="389128" y="3337531"/>
                  <a:pt x="369865" y="3339094"/>
                </a:cubicBezTo>
                <a:cubicBezTo>
                  <a:pt x="365488" y="3372375"/>
                  <a:pt x="330307" y="3346614"/>
                  <a:pt x="318911" y="3367912"/>
                </a:cubicBezTo>
                <a:cubicBezTo>
                  <a:pt x="256531" y="3381126"/>
                  <a:pt x="186611" y="3396061"/>
                  <a:pt x="119548" y="3404651"/>
                </a:cubicBezTo>
                <a:lnTo>
                  <a:pt x="0" y="3414000"/>
                </a:lnTo>
                <a:lnTo>
                  <a:pt x="0" y="2"/>
                </a:lnTo>
                <a:lnTo>
                  <a:pt x="3459904" y="1"/>
                </a:lnTo>
                <a:cubicBezTo>
                  <a:pt x="3459905" y="1"/>
                  <a:pt x="3459906" y="0"/>
                  <a:pt x="3459907" y="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08CD17C-4A7C-477D-A659-BA8A89A78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71775" y="1609518"/>
            <a:ext cx="6610350" cy="2942351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4EFF69-ECCF-E16B-EB07-EE7EC39D14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225"/>
          <a:stretch>
            <a:fillRect/>
          </a:stretch>
        </p:blipFill>
        <p:spPr>
          <a:xfrm>
            <a:off x="177421" y="612203"/>
            <a:ext cx="11842593" cy="4956083"/>
          </a:xfrm>
          <a:prstGeom prst="rect">
            <a:avLst/>
          </a:prstGeom>
        </p:spPr>
      </p:pic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66029271-F7DC-6707-5014-3FF10A4375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9275" y="4845083"/>
            <a:ext cx="8572500" cy="1374741"/>
          </a:xfrm>
        </p:spPr>
        <p:txBody>
          <a:bodyPr anchor="ctr">
            <a:normAutofit/>
          </a:bodyPr>
          <a:lstStyle/>
          <a:p>
            <a:pPr algn="ctr"/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72825811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7759C05-6DC4-AABB-2C7D-C67B73CBCC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9206" y="643467"/>
            <a:ext cx="10713587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14042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38AD4A8-1D35-CD6C-FF8C-90B2D76B23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1" r="-2" b="10430"/>
          <a:stretch>
            <a:fillRect/>
          </a:stretch>
        </p:blipFill>
        <p:spPr>
          <a:xfrm>
            <a:off x="643467" y="1147153"/>
            <a:ext cx="10905066" cy="4563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00059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CA763DB-ABA4-BE2C-3821-F94F0B6E39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770890"/>
            <a:ext cx="10905066" cy="531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198882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2509E0-5CF5-0598-EDC0-793CA36083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920835"/>
            <a:ext cx="10905066" cy="501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150536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079D115-23DA-7E51-3D8F-C34A25E3E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25732" b="27668"/>
          <a:stretch>
            <a:fillRect/>
          </a:stretch>
        </p:blipFill>
        <p:spPr>
          <a:xfrm>
            <a:off x="643467" y="770111"/>
            <a:ext cx="10759640" cy="437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282599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AE82F02-845A-5D7F-95A6-90E0948ABA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702734"/>
            <a:ext cx="10905066" cy="5452530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030376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7FEAE179-C525-48F3-AD47-0E9E2B6F2E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45881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1AEE87-5F36-38CF-3FD2-FC6B945957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1056"/>
          <a:stretch>
            <a:fillRect/>
          </a:stretch>
        </p:blipFill>
        <p:spPr>
          <a:xfrm>
            <a:off x="912958" y="1495350"/>
            <a:ext cx="10366082" cy="3866664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001107" y="5661132"/>
            <a:ext cx="146304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Content Placeholder 17">
            <a:extLst>
              <a:ext uri="{FF2B5EF4-FFF2-40B4-BE49-F238E27FC236}">
                <a16:creationId xmlns:a16="http://schemas.microsoft.com/office/drawing/2014/main" id="{2D20016A-A103-9CAA-E91C-2CBBAC64C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2719" y="4883544"/>
            <a:ext cx="6586915" cy="1556907"/>
          </a:xfrm>
        </p:spPr>
        <p:txBody>
          <a:bodyPr anchor="ctr">
            <a:normAutofit/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231376120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182C109-9E4C-3C96-8794-9411573CB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622"/>
            <a:ext cx="12192000" cy="6894986"/>
            <a:chOff x="0" y="-7622"/>
            <a:chExt cx="12192000" cy="689498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C864660-C52B-BC40-9AE0-D900B4B67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FD81F2E-754B-ACB7-ECD1-E1DADAD079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B2A2591-0296-4CF4-E75F-51D7CB8EC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78A07A2-FD92-5AD1-01EE-9D7AEAB887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58000"/>
                  </a:schemeClr>
                </a:gs>
                <a:gs pos="41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5A69D20-F228-A1BC-11A5-9A8F0E91DC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4003"/>
          <a:stretch>
            <a:fillRect/>
          </a:stretch>
        </p:blipFill>
        <p:spPr>
          <a:xfrm>
            <a:off x="567526" y="559901"/>
            <a:ext cx="11056947" cy="573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974117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1C10C-C6AB-DA90-1D4B-58F0906A0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3822610"/>
            <a:ext cx="4229100" cy="2255461"/>
          </a:xfrm>
        </p:spPr>
        <p:txBody>
          <a:bodyPr anchor="t">
            <a:normAutofit/>
          </a:bodyPr>
          <a:lstStyle/>
          <a:p>
            <a:endParaRPr lang="en-US" sz="320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08C8FD1-3699-DBFA-8830-C0E0D54137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8460"/>
          <a:stretch>
            <a:fillRect/>
          </a:stretch>
        </p:blipFill>
        <p:spPr>
          <a:xfrm>
            <a:off x="838201" y="1244117"/>
            <a:ext cx="10459156" cy="351799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6422" y="3517997"/>
            <a:ext cx="10459156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1B9BCB5-9C44-5BDD-2D6A-7F71C4D57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7844" y="3854885"/>
            <a:ext cx="5365955" cy="2384552"/>
          </a:xfrm>
        </p:spPr>
        <p:txBody>
          <a:bodyPr>
            <a:normAutofit/>
          </a:bodyPr>
          <a:lstStyle/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997950842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F2C2C-E77A-D437-F871-0C2D203F2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1400069-4667-4782-11A7-1641582437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197" y="668626"/>
            <a:ext cx="11769605" cy="5520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665454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6510BE-69F2-7180-C807-191AD04644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4270" b="-1"/>
          <a:stretch>
            <a:fillRect/>
          </a:stretch>
        </p:blipFill>
        <p:spPr>
          <a:xfrm>
            <a:off x="547545" y="547545"/>
            <a:ext cx="11088962" cy="576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43863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F214D8-939A-E9E4-2C04-8505096CE2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7195" y="643466"/>
            <a:ext cx="1081760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1381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182C109-9E4C-3C96-8794-9411573CB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622"/>
            <a:ext cx="12192000" cy="6894986"/>
            <a:chOff x="0" y="-7622"/>
            <a:chExt cx="12192000" cy="689498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C864660-C52B-BC40-9AE0-D900B4B67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FD81F2E-754B-ACB7-ECD1-E1DADAD079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B2A2591-0296-4CF4-E75F-51D7CB8EC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78A07A2-FD92-5AD1-01EE-9D7AEAB887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58000"/>
                  </a:schemeClr>
                </a:gs>
                <a:gs pos="41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8289754-7EE9-3AC4-9A14-5A4DAF8A71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3040" b="2"/>
          <a:stretch>
            <a:fillRect/>
          </a:stretch>
        </p:blipFill>
        <p:spPr>
          <a:xfrm>
            <a:off x="567526" y="559901"/>
            <a:ext cx="11056947" cy="573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64864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0BE975-EAB4-497C-1656-48DCCB9C0F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661840"/>
            <a:ext cx="10905066" cy="553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83627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182C109-9E4C-3C96-8794-9411573CB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622"/>
            <a:ext cx="12192000" cy="6894986"/>
            <a:chOff x="0" y="-7622"/>
            <a:chExt cx="12192000" cy="689498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C864660-C52B-BC40-9AE0-D900B4B67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FD81F2E-754B-ACB7-ECD1-E1DADAD079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B2A2591-0296-4CF4-E75F-51D7CB8EC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78A07A2-FD92-5AD1-01EE-9D7AEAB887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58000"/>
                  </a:schemeClr>
                </a:gs>
                <a:gs pos="41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64E61B2-F466-0D1F-6C16-7FF3BC246B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628" b="2"/>
          <a:stretch>
            <a:fillRect/>
          </a:stretch>
        </p:blipFill>
        <p:spPr>
          <a:xfrm>
            <a:off x="567526" y="559901"/>
            <a:ext cx="11056947" cy="573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059039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182C109-9E4C-3C96-8794-9411573CB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7622"/>
            <a:ext cx="12192000" cy="6894986"/>
            <a:chOff x="0" y="-7622"/>
            <a:chExt cx="12192000" cy="689498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C864660-C52B-BC40-9AE0-D900B4B67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-7621"/>
              <a:ext cx="12192000" cy="6887364"/>
            </a:xfrm>
            <a:prstGeom prst="rect">
              <a:avLst/>
            </a:prstGeom>
            <a:gradFill>
              <a:gsLst>
                <a:gs pos="8000">
                  <a:schemeClr val="accent5"/>
                </a:gs>
                <a:gs pos="100000">
                  <a:schemeClr val="accent2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FD81F2E-754B-ACB7-ECD1-E1DADAD079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9" y="0"/>
              <a:ext cx="8216919" cy="6887364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  <a:alpha val="79000"/>
                  </a:schemeClr>
                </a:gs>
                <a:gs pos="40000">
                  <a:schemeClr val="accent5">
                    <a:lumMod val="60000"/>
                    <a:lumOff val="40000"/>
                    <a:alpha val="0"/>
                  </a:schemeClr>
                </a:gs>
              </a:gsLst>
              <a:lin ang="19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B2A2591-0296-4CF4-E75F-51D7CB8EC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978" y="-7622"/>
              <a:ext cx="8451623" cy="6887367"/>
            </a:xfrm>
            <a:prstGeom prst="rect">
              <a:avLst/>
            </a:prstGeom>
            <a:gradFill>
              <a:gsLst>
                <a:gs pos="0">
                  <a:schemeClr val="accent5">
                    <a:lumMod val="75000"/>
                    <a:alpha val="67000"/>
                  </a:schemeClr>
                </a:gs>
                <a:gs pos="60000">
                  <a:schemeClr val="accent5">
                    <a:alpha val="0"/>
                  </a:scheme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78A07A2-FD92-5AD1-01EE-9D7AEAB887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127281" y="7060"/>
              <a:ext cx="3064320" cy="6872683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58000"/>
                  </a:schemeClr>
                </a:gs>
                <a:gs pos="41000">
                  <a:schemeClr val="accent2">
                    <a:alpha val="0"/>
                  </a:schemeClr>
                </a:gs>
              </a:gsLst>
              <a:lin ang="1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08B8E5E-5FB2-3F42-E59D-F5542F0B5F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628" b="2"/>
          <a:stretch>
            <a:fillRect/>
          </a:stretch>
        </p:blipFill>
        <p:spPr>
          <a:xfrm>
            <a:off x="567526" y="559901"/>
            <a:ext cx="11056947" cy="573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200914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F697572-A09C-417D-2E15-2F1A88753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6194" b="-1"/>
          <a:stretch>
            <a:fillRect/>
          </a:stretch>
        </p:blipFill>
        <p:spPr>
          <a:xfrm>
            <a:off x="547545" y="547545"/>
            <a:ext cx="11088962" cy="576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745378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6E20D0-474E-3224-2894-F37C35D936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4754" b="1"/>
          <a:stretch>
            <a:fillRect/>
          </a:stretch>
        </p:blipFill>
        <p:spPr>
          <a:xfrm>
            <a:off x="547545" y="547545"/>
            <a:ext cx="11088962" cy="576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223464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E575A7A-10B2-1AC1-5504-87E47B531E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3105"/>
          <a:stretch>
            <a:fillRect/>
          </a:stretch>
        </p:blipFill>
        <p:spPr>
          <a:xfrm>
            <a:off x="865141" y="871147"/>
            <a:ext cx="10488660" cy="511471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D2C85F1-A25E-ACF0-F435-AF8D6EFBDC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35585" y="871147"/>
            <a:ext cx="0" cy="5114714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3388501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AF502FC-97A2-7551-A6B1-16272381EF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1055"/>
          <a:stretch>
            <a:fillRect/>
          </a:stretch>
        </p:blipFill>
        <p:spPr>
          <a:xfrm>
            <a:off x="865141" y="871147"/>
            <a:ext cx="10488660" cy="511471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D2C85F1-A25E-ACF0-F435-AF8D6EFBDC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35585" y="871147"/>
            <a:ext cx="0" cy="5114714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7573358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2BA2BD9-7B54-4190-8F06-3EF3658A0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CC4EC46-98F0-729F-A6F5-D3E33B8521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9777" b="-1"/>
          <a:stretch>
            <a:fillRect/>
          </a:stretch>
        </p:blipFill>
        <p:spPr>
          <a:xfrm>
            <a:off x="20" y="10"/>
            <a:ext cx="12191979" cy="6857988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02807125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A1609FD-8482-24C5-67CA-E75B6E819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13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643387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05504E-17CF-338A-AA59-512BC8A8B8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716365"/>
            <a:ext cx="10905066" cy="542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973564"/>
      </p:ext>
    </p:extLst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74C732-6CF8-61AF-71F1-81F79F9C3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1" b="482"/>
          <a:stretch>
            <a:fillRect/>
          </a:stretch>
        </p:blipFill>
        <p:spPr>
          <a:xfrm>
            <a:off x="865141" y="871147"/>
            <a:ext cx="10488660" cy="511471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BC8029E-E679-5CC4-DE1F-B1AA37452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1" y="5966048"/>
            <a:ext cx="104775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025912"/>
      </p:ext>
    </p:extLst>
  </p:cSld>
  <p:clrMapOvr>
    <a:masterClrMapping/>
  </p:clrMapOvr>
  <p:transition spd="slow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A3A9DB9-40E2-232E-BC9A-35A13A543D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986" r="1" b="1"/>
          <a:stretch>
            <a:fillRect/>
          </a:stretch>
        </p:blipFill>
        <p:spPr>
          <a:xfrm>
            <a:off x="865141" y="871147"/>
            <a:ext cx="10488660" cy="5114714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BC8029E-E679-5CC4-DE1F-B1AA37452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1" y="5966048"/>
            <a:ext cx="104775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965343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6599F16-3FC3-1087-7B90-A99E90DE0D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288881"/>
            <a:ext cx="10905066" cy="428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741666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1AF841-459F-B661-DAB0-B9EADE6B57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247987"/>
            <a:ext cx="10905066" cy="4362024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651282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490CFAB-EC8F-9104-0BAF-FFC59459C8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934466"/>
            <a:ext cx="10905066" cy="498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002520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A13C02-9AD7-CA92-2E60-82D123C1A2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12" y="0"/>
            <a:ext cx="11717776" cy="6737718"/>
          </a:xfrm>
          <a:prstGeom prst="rect">
            <a:avLst/>
          </a:prstGeom>
        </p:spPr>
      </p:pic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23B936B0-DF2D-B821-A2A3-A9FE624DEE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0285" y="2533476"/>
            <a:ext cx="3443514" cy="3447832"/>
          </a:xfrm>
        </p:spPr>
        <p:txBody>
          <a:bodyPr anchor="t">
            <a:normAutofit/>
          </a:bodyPr>
          <a:lstStyle/>
          <a:p>
            <a:endParaRPr lang="en-US" sz="200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05208677"/>
      </p:ext>
    </p:extLst>
  </p:cSld>
  <p:clrMapOvr>
    <a:masterClrMapping/>
  </p:clrMapOvr>
  <p:transition spd="slow">
    <p:push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81BB3BC-AAB9-E7CA-8A24-4EB6B8F220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1" b="12899"/>
          <a:stretch>
            <a:fillRect/>
          </a:stretch>
        </p:blipFill>
        <p:spPr>
          <a:xfrm>
            <a:off x="35621" y="288235"/>
            <a:ext cx="12120758" cy="6281530"/>
          </a:xfrm>
          <a:prstGeom prst="rect">
            <a:avLst/>
          </a:prstGeom>
        </p:spPr>
      </p:pic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0790D757-D1B3-3ABB-DEA1-ACD5719AA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0285" y="2533476"/>
            <a:ext cx="3443514" cy="3447832"/>
          </a:xfrm>
        </p:spPr>
        <p:txBody>
          <a:bodyPr anchor="t">
            <a:normAutofit/>
          </a:bodyPr>
          <a:lstStyle/>
          <a:p>
            <a:endParaRPr lang="en-US" sz="200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762653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12</Words>
  <Application>Microsoft Macintosh PowerPoint</Application>
  <PresentationFormat>Widescreen</PresentationFormat>
  <Paragraphs>2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Aptos</vt:lpstr>
      <vt:lpstr>Aptos Display</vt:lpstr>
      <vt:lpstr>Arial</vt:lpstr>
      <vt:lpstr>Office Theme</vt:lpstr>
      <vt:lpstr>Parent Consultation Knutton St. Mary’s C of E Academy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Tomlinson</dc:creator>
  <cp:lastModifiedBy>Claire Tomlinson</cp:lastModifiedBy>
  <cp:revision>1</cp:revision>
  <dcterms:created xsi:type="dcterms:W3CDTF">2026-09-15T23:23:47Z</dcterms:created>
  <dcterms:modified xsi:type="dcterms:W3CDTF">2026-09-16T00:12:40Z</dcterms:modified>
</cp:coreProperties>
</file>